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0000101010101" charset="0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30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6159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스포츠 매칭 플랫폼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맞춤형 매칭 서비스 제공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위치, 취미, 시간대 기반 연결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커뮤니티형 스포츠 활동 플랫폼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매칭 시스템 핵심 가치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위치 기반 매칭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가까운 거리의 파트너 우선 추천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시간대 최적화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가능 시간 자동 분석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취미 호환성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유사한 운동 성향 분석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주요 기능 정리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585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로그인/회원가입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 계정 생성 및 로그인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 추천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취미, 주소, 시간대 기반 추천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 검색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키워드 기반 매칭 게시글 검색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 등록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장소, 스포츠, 일시 입력하여 게시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 평가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경험 평가 및 피드백 시스템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사용자 경험 흐름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회원가입 / 로그인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 프로필 설정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매칭 추천 또는 검색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원하는 조건으로 파트너 찾기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신청 또는 채팅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관심 매칭에 참여 의사 전달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매칭 완료 후 평가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상호 피드백 제공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34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커뮤니케이션 시스템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62426"/>
            <a:ext cx="3664863" cy="2263378"/>
          </a:xfrm>
          <a:prstGeom prst="roundRect">
            <a:avLst>
              <a:gd name="adj" fmla="val 42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496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실시간 채팅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98727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매칭된 상대와 즉시 소통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사진 및 위치 공유 기능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읽음 확인 시스템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262426"/>
            <a:ext cx="3664863" cy="2263378"/>
          </a:xfrm>
          <a:prstGeom prst="roundRect">
            <a:avLst>
              <a:gd name="adj" fmla="val 42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2496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알림 시스템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298727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중요 업데이트 즉시 전달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901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매칭 신청/수락 알림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일정 리마인더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4752618"/>
            <a:ext cx="7556421" cy="2263378"/>
          </a:xfrm>
          <a:prstGeom prst="roundRect">
            <a:avLst>
              <a:gd name="adj" fmla="val 42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커뮤니티 게시판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정보 및 경험 공유 공간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224" y="59764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스포츠별 팁 교환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224" y="64186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지역 행사 소식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매칭 평가 시스템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매칭 완료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스포츠 활동 종료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상호 평가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매너, 실력, 시간 준수 등 평가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평점 반영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 프로필에 피드백 통계 반영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신뢰도 상승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좋은 평가 누적시 매칭 우선권 획득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547330"/>
            <a:ext cx="4976455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향후 개발 로드맵(확장)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20472" y="1467922"/>
            <a:ext cx="22860" cy="6214705"/>
          </a:xfrm>
          <a:prstGeom prst="roundRect">
            <a:avLst>
              <a:gd name="adj" fmla="val 365732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121509" y="1680329"/>
            <a:ext cx="597098" cy="22860"/>
          </a:xfrm>
          <a:prstGeom prst="roundRect">
            <a:avLst>
              <a:gd name="adj" fmla="val 365732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96575" y="1467922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1168" y="1505188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15835" y="1536263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1분기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15835" y="1966674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베타 서비스 출시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915835" y="2404586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초기 사용자 피드백 수집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21509" y="3333512"/>
            <a:ext cx="597098" cy="22860"/>
          </a:xfrm>
          <a:prstGeom prst="roundRect">
            <a:avLst>
              <a:gd name="adj" fmla="val 365732"/>
            </a:avLst>
          </a:prstGeom>
          <a:solidFill>
            <a:srgbClr val="BCDBD4"/>
          </a:solidFill>
          <a:ln/>
        </p:spPr>
      </p:sp>
      <p:sp>
        <p:nvSpPr>
          <p:cNvPr id="12" name="Shape 9"/>
          <p:cNvSpPr/>
          <p:nvPr/>
        </p:nvSpPr>
        <p:spPr>
          <a:xfrm>
            <a:off x="696575" y="3121104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1168" y="3158371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915835" y="3189446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2분기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915835" y="3619857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매칭 알고리즘 고도화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915835" y="4057769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 앱 안정화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21509" y="4986695"/>
            <a:ext cx="597098" cy="22860"/>
          </a:xfrm>
          <a:prstGeom prst="roundRect">
            <a:avLst>
              <a:gd name="adj" fmla="val 365732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96575" y="477428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71168" y="4811554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1915835" y="4842629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3분기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915835" y="5273040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결제 시스템 도입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915835" y="5710952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 코치 연결 서비스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1121509" y="6639877"/>
            <a:ext cx="597098" cy="22860"/>
          </a:xfrm>
          <a:prstGeom prst="roundRect">
            <a:avLst>
              <a:gd name="adj" fmla="val 365732"/>
            </a:avLst>
          </a:prstGeom>
          <a:solidFill>
            <a:srgbClr val="BCDBD4"/>
          </a:solidFill>
          <a:ln/>
        </p:spPr>
      </p:sp>
      <p:sp>
        <p:nvSpPr>
          <p:cNvPr id="24" name="Shape 21"/>
          <p:cNvSpPr/>
          <p:nvPr/>
        </p:nvSpPr>
        <p:spPr>
          <a:xfrm>
            <a:off x="696575" y="6427470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71168" y="6464737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350" dirty="0"/>
          </a:p>
        </p:txBody>
      </p:sp>
      <p:sp>
        <p:nvSpPr>
          <p:cNvPr id="26" name="Text 23"/>
          <p:cNvSpPr/>
          <p:nvPr/>
        </p:nvSpPr>
        <p:spPr>
          <a:xfrm>
            <a:off x="1915835" y="6495812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4분기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1915835" y="6926223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글로벌 서비스 확장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915835" y="7364135"/>
            <a:ext cx="65315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스포츠 대회 기능 추가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사용자 지정</PresentationFormat>
  <Paragraphs>77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Calibri</vt:lpstr>
      <vt:lpstr>Open Sans</vt:lpstr>
      <vt:lpstr>Unbounded 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2025-05-27T01:25:24Z</dcterms:created>
  <dcterms:modified xsi:type="dcterms:W3CDTF">2025-05-27T01:27:08Z</dcterms:modified>
</cp:coreProperties>
</file>